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1" r:id="rId5"/>
    <p:sldId id="256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78" y="-6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88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08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62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45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98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2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1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02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03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07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F1EB1-4121-4CBA-9424-4296052F95F6}" type="datetimeFigureOut">
              <a:rPr lang="en-GB" smtClean="0"/>
              <a:t>31/10/2013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B3B25-2D73-46D7-B443-457565E8A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2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2800" y="2996952"/>
            <a:ext cx="384028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 err="1" smtClean="0">
                <a:solidFill>
                  <a:schemeClr val="tx2"/>
                </a:solidFill>
              </a:rPr>
              <a:t>Attelabus</a:t>
            </a:r>
            <a:endParaRPr lang="en-GB" sz="7200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2440" y="1047967"/>
            <a:ext cx="27412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Attelans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80868" y="1047967"/>
            <a:ext cx="314515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Attelabüs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80868" y="5157191"/>
            <a:ext cx="298588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Attelabw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2440" y="5157192"/>
            <a:ext cx="317221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Attelabtis</a:t>
            </a:r>
            <a:endParaRPr lang="en-GB" sz="6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38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2800" y="2996952"/>
            <a:ext cx="531748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 err="1">
                <a:solidFill>
                  <a:schemeClr val="tx2"/>
                </a:solidFill>
              </a:rPr>
              <a:t>æquinoctialis</a:t>
            </a:r>
            <a:endParaRPr lang="en-GB" sz="7200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9293" y="476672"/>
            <a:ext cx="451277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>
                <a:solidFill>
                  <a:schemeClr val="tx2"/>
                </a:solidFill>
              </a:rPr>
              <a:t>aequinoctialis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86101" y="1299558"/>
            <a:ext cx="47596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>
                <a:solidFill>
                  <a:schemeClr val="tx2"/>
                </a:solidFill>
              </a:rPr>
              <a:t>cequiQioctialis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50408" y="4197281"/>
            <a:ext cx="44310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asquinoctialis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8757" y="2204864"/>
            <a:ext cx="444544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sequinoctialis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0934" y="4941168"/>
            <a:ext cx="44694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cequinoctialis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8947" y="5842337"/>
            <a:ext cx="43040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wquinoctialis</a:t>
            </a:r>
            <a:endParaRPr lang="en-GB" sz="6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12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OCR – good or bad?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en-GB" sz="4000" kern="0" dirty="0" smtClean="0">
                <a:solidFill>
                  <a:schemeClr val="tx2"/>
                </a:solidFill>
                <a:latin typeface="Arial"/>
                <a:ea typeface="MS PGothic" pitchFamily="34" charset="-128"/>
              </a:rPr>
              <a:t>C. </a:t>
            </a:r>
            <a:r>
              <a:rPr lang="en-GB" sz="4000" kern="0" dirty="0" err="1" smtClean="0">
                <a:solidFill>
                  <a:schemeClr val="tx2"/>
                </a:solidFill>
                <a:latin typeface="Arial"/>
                <a:ea typeface="MS PGothic" pitchFamily="34" charset="-128"/>
              </a:rPr>
              <a:t>semirufo</a:t>
            </a:r>
            <a:endParaRPr lang="en-GB" sz="4000" kern="0" dirty="0">
              <a:solidFill>
                <a:schemeClr val="tx2"/>
              </a:solidFill>
              <a:latin typeface="Arial"/>
              <a:ea typeface="MS PGothic" pitchFamily="34" charset="-128"/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en-GB" sz="4000" kern="0" dirty="0" smtClean="0">
                <a:solidFill>
                  <a:schemeClr val="tx2"/>
                </a:solidFill>
                <a:latin typeface="Arial"/>
                <a:ea typeface="MS PGothic" pitchFamily="34" charset="-128"/>
                <a:sym typeface="Wingdings"/>
              </a:rPr>
              <a:t>			</a:t>
            </a:r>
            <a:r>
              <a:rPr lang="en-GB" sz="4000" kern="0" dirty="0" smtClean="0">
                <a:solidFill>
                  <a:schemeClr val="tx2"/>
                </a:solidFill>
                <a:latin typeface="Arial"/>
                <a:ea typeface="MS PGothic" pitchFamily="34" charset="-128"/>
              </a:rPr>
              <a:t> </a:t>
            </a:r>
            <a:r>
              <a:rPr lang="en-GB" sz="4000" kern="0" dirty="0" err="1" smtClean="0">
                <a:solidFill>
                  <a:schemeClr val="tx2"/>
                </a:solidFill>
                <a:latin typeface="Arial"/>
                <a:ea typeface="MS PGothic" pitchFamily="34" charset="-128"/>
              </a:rPr>
              <a:t>ift</a:t>
            </a:r>
            <a:endParaRPr lang="en-GB" sz="4000" kern="0" dirty="0">
              <a:solidFill>
                <a:schemeClr val="tx2"/>
              </a:solidFill>
              <a:latin typeface="Arial"/>
              <a:ea typeface="MS PGothic" pitchFamily="34" charset="-128"/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en-GB" sz="4000" kern="0" dirty="0" smtClean="0">
                <a:solidFill>
                  <a:schemeClr val="tx2"/>
                </a:solidFill>
                <a:latin typeface="Arial"/>
                <a:ea typeface="MS PGothic" pitchFamily="34" charset="-128"/>
              </a:rPr>
              <a:t>			</a:t>
            </a:r>
            <a:r>
              <a:rPr lang="en-GB" sz="4000" kern="0" dirty="0" smtClean="0">
                <a:solidFill>
                  <a:schemeClr val="tx2"/>
                </a:solidFill>
                <a:latin typeface="Arial"/>
                <a:ea typeface="MS PGothic" pitchFamily="34" charset="-128"/>
                <a:sym typeface="Wingdings"/>
              </a:rPr>
              <a:t></a:t>
            </a:r>
            <a:r>
              <a:rPr lang="en-GB" sz="4000" kern="0" dirty="0" smtClean="0">
                <a:solidFill>
                  <a:schemeClr val="tx2"/>
                </a:solidFill>
                <a:latin typeface="Arial"/>
                <a:ea typeface="MS PGothic" pitchFamily="34" charset="-128"/>
              </a:rPr>
              <a:t> &lt;/&lt;</a:t>
            </a:r>
          </a:p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endParaRPr lang="en-GB" sz="4000" kern="0" dirty="0">
              <a:solidFill>
                <a:schemeClr val="tx2"/>
              </a:solidFill>
              <a:latin typeface="Arial"/>
              <a:ea typeface="MS PGothic" pitchFamily="34" charset="-128"/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en-GB" sz="4000" kern="0" dirty="0" err="1" smtClean="0">
                <a:solidFill>
                  <a:schemeClr val="tx2"/>
                </a:solidFill>
                <a:latin typeface="Arial"/>
                <a:ea typeface="MS PGothic" pitchFamily="34" charset="-128"/>
              </a:rPr>
              <a:t>Tachys</a:t>
            </a:r>
            <a:r>
              <a:rPr lang="en-GB" sz="4000" kern="0" dirty="0" smtClean="0">
                <a:solidFill>
                  <a:schemeClr val="tx2"/>
                </a:solidFill>
                <a:latin typeface="Arial"/>
                <a:ea typeface="MS PGothic" pitchFamily="34" charset="-128"/>
              </a:rPr>
              <a:t> </a:t>
            </a:r>
            <a:r>
              <a:rPr lang="en-GB" sz="4000" kern="0" dirty="0">
                <a:solidFill>
                  <a:schemeClr val="tx2"/>
                </a:solidFill>
                <a:latin typeface="Arial"/>
                <a:ea typeface="MS PGothic" pitchFamily="34" charset="-128"/>
                <a:sym typeface="Wingdings"/>
              </a:rPr>
              <a:t> </a:t>
            </a:r>
            <a:r>
              <a:rPr lang="en-GB" sz="4000" kern="0" dirty="0" err="1" smtClean="0">
                <a:solidFill>
                  <a:schemeClr val="tx2"/>
                </a:solidFill>
                <a:latin typeface="Arial"/>
                <a:ea typeface="MS PGothic" pitchFamily="34" charset="-128"/>
              </a:rPr>
              <a:t>Tachgs</a:t>
            </a:r>
            <a:r>
              <a:rPr lang="en-GB" sz="4000" kern="0" dirty="0">
                <a:solidFill>
                  <a:schemeClr val="tx2"/>
                </a:solidFill>
                <a:latin typeface="Arial"/>
                <a:ea typeface="MS PGothic" pitchFamily="34" charset="-128"/>
              </a:rPr>
              <a:t> </a:t>
            </a:r>
            <a:r>
              <a:rPr lang="en-GB" sz="4000" kern="0" dirty="0" smtClean="0">
                <a:solidFill>
                  <a:schemeClr val="accent2"/>
                </a:solidFill>
                <a:latin typeface="Arial"/>
                <a:ea typeface="MS PGothic" pitchFamily="34" charset="-128"/>
                <a:sym typeface="Wingdings"/>
              </a:rPr>
              <a:t></a:t>
            </a:r>
            <a:endParaRPr lang="en-GB" sz="4000" kern="0" dirty="0">
              <a:solidFill>
                <a:schemeClr val="accent2"/>
              </a:solidFill>
              <a:latin typeface="Arial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920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OCR – good or bad?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en-GB" sz="4000" i="1" kern="0" dirty="0" err="1">
                <a:solidFill>
                  <a:srgbClr val="000E69"/>
                </a:solidFill>
                <a:latin typeface="Arial"/>
                <a:ea typeface="MS PGothic" pitchFamily="34" charset="-128"/>
              </a:rPr>
              <a:t>Sciurus</a:t>
            </a:r>
            <a:endParaRPr lang="en-GB" sz="4000" i="1" kern="0" dirty="0">
              <a:solidFill>
                <a:srgbClr val="000E69"/>
              </a:solidFill>
              <a:latin typeface="Arial"/>
              <a:ea typeface="MS PGothic" pitchFamily="34" charset="-128"/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endParaRPr lang="en-GB" kern="0" dirty="0">
              <a:solidFill>
                <a:srgbClr val="000E69"/>
              </a:solidFill>
              <a:latin typeface="Arial"/>
              <a:ea typeface="MS PGothic" pitchFamily="34" charset="-128"/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en-GB" kern="0" dirty="0">
                <a:solidFill>
                  <a:srgbClr val="000E69"/>
                </a:solidFill>
                <a:latin typeface="Arial"/>
                <a:ea typeface="MS PGothic" pitchFamily="34" charset="-128"/>
              </a:rPr>
              <a:t> 70 times in body text		68 correct</a:t>
            </a:r>
          </a:p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en-GB" kern="0" dirty="0">
                <a:solidFill>
                  <a:srgbClr val="000E69"/>
                </a:solidFill>
                <a:latin typeface="Arial"/>
                <a:ea typeface="MS PGothic" pitchFamily="34" charset="-128"/>
              </a:rPr>
              <a:t> 7 times as isolated word	</a:t>
            </a:r>
            <a:r>
              <a:rPr lang="en-GB" kern="0" dirty="0" smtClean="0">
                <a:solidFill>
                  <a:srgbClr val="000E69"/>
                </a:solidFill>
                <a:latin typeface="Arial"/>
                <a:ea typeface="MS PGothic" pitchFamily="34" charset="-128"/>
              </a:rPr>
              <a:t>	  1 </a:t>
            </a:r>
            <a:r>
              <a:rPr lang="en-GB" kern="0" dirty="0">
                <a:solidFill>
                  <a:srgbClr val="000E69"/>
                </a:solidFill>
                <a:latin typeface="Arial"/>
                <a:ea typeface="MS PGothic" pitchFamily="34" charset="-128"/>
              </a:rPr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23765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2577" y="2998800"/>
            <a:ext cx="41530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 err="1" smtClean="0">
                <a:solidFill>
                  <a:schemeClr val="tx2"/>
                </a:solidFill>
              </a:rPr>
              <a:t>Dendrœca</a:t>
            </a:r>
            <a:endParaRPr lang="en-GB" sz="7200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2440" y="1047967"/>
            <a:ext cx="358027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Dendroeca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80868" y="1047967"/>
            <a:ext cx="350121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Dendrceca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80868" y="5157191"/>
            <a:ext cx="35076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smtClean="0">
                <a:solidFill>
                  <a:schemeClr val="tx2"/>
                </a:solidFill>
              </a:rPr>
              <a:t>Dendrc3ca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2440" y="5157192"/>
            <a:ext cx="322235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 smtClean="0">
                <a:solidFill>
                  <a:schemeClr val="tx2"/>
                </a:solidFill>
              </a:rPr>
              <a:t>DendrBca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2577" y="4199129"/>
            <a:ext cx="4250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200" b="1" dirty="0" err="1" smtClean="0">
                <a:solidFill>
                  <a:schemeClr val="accent2"/>
                </a:solidFill>
              </a:rPr>
              <a:t>Dendroica</a:t>
            </a:r>
            <a:endParaRPr lang="en-GB" sz="7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0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2800" y="2996952"/>
            <a:ext cx="445378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 smtClean="0">
                <a:solidFill>
                  <a:schemeClr val="tx2"/>
                </a:solidFill>
              </a:rPr>
              <a:t>Techniques</a:t>
            </a:r>
            <a:endParaRPr lang="en-GB" sz="7200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2440" y="1047967"/>
            <a:ext cx="31241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smtClean="0">
                <a:solidFill>
                  <a:schemeClr val="tx2"/>
                </a:solidFill>
              </a:rPr>
              <a:t>Matching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80868" y="1047967"/>
            <a:ext cx="27803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smtClean="0">
                <a:solidFill>
                  <a:schemeClr val="tx2"/>
                </a:solidFill>
              </a:rPr>
              <a:t>Patterns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80868" y="5157191"/>
            <a:ext cx="316234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smtClean="0">
                <a:solidFill>
                  <a:schemeClr val="tx2"/>
                </a:solidFill>
              </a:rPr>
              <a:t>Reconcile</a:t>
            </a:r>
            <a:endParaRPr lang="en-GB" sz="60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2440" y="5157192"/>
            <a:ext cx="36833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smtClean="0">
                <a:solidFill>
                  <a:schemeClr val="tx2"/>
                </a:solidFill>
              </a:rPr>
              <a:t>Collocation</a:t>
            </a:r>
            <a:endParaRPr lang="en-GB" sz="6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6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45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OCR – good or bad?</vt:lpstr>
      <vt:lpstr>OCR – good or bad?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Dendrœca          Dendroeca           Dendrceca          Dendrc3ca          DendrBca</dc:title>
  <dc:creator>David King</dc:creator>
  <cp:lastModifiedBy>David King</cp:lastModifiedBy>
  <cp:revision>18</cp:revision>
  <dcterms:created xsi:type="dcterms:W3CDTF">2013-10-24T09:03:14Z</dcterms:created>
  <dcterms:modified xsi:type="dcterms:W3CDTF">2013-10-31T07:41:03Z</dcterms:modified>
</cp:coreProperties>
</file>